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474" r:id="rId2"/>
    <p:sldId id="1065" r:id="rId3"/>
    <p:sldId id="953" r:id="rId4"/>
    <p:sldId id="1066" r:id="rId5"/>
    <p:sldId id="699" r:id="rId6"/>
    <p:sldId id="1067" r:id="rId7"/>
    <p:sldId id="954" r:id="rId8"/>
  </p:sldIdLst>
  <p:sldSz cx="12192000" cy="6858000"/>
  <p:notesSz cx="6858000" cy="9144000"/>
  <p:embeddedFontLs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ABC"/>
    <a:srgbClr val="FBB3F8"/>
    <a:srgbClr val="FDDFFC"/>
    <a:srgbClr val="FDF3ED"/>
    <a:srgbClr val="17A810"/>
    <a:srgbClr val="E3E7ED"/>
    <a:srgbClr val="DBB2CB"/>
    <a:srgbClr val="3A1953"/>
    <a:srgbClr val="9F7906"/>
    <a:srgbClr val="30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9" autoAdjust="0"/>
    <p:restoredTop sz="94849" autoAdjust="0"/>
  </p:normalViewPr>
  <p:slideViewPr>
    <p:cSldViewPr snapToGrid="0">
      <p:cViewPr varScale="1">
        <p:scale>
          <a:sx n="74" d="100"/>
          <a:sy n="74" d="100"/>
        </p:scale>
        <p:origin x="60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8A49-CBEC-4F31-9B72-276DEEC42B7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8B50-956B-4B2D-8BCF-8AA324BF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8B50-956B-4B2D-8BCF-8AA324BF30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8B50-956B-4B2D-8BCF-8AA324BF30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3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6000" r="-4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1317" y="194336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solidFill>
                  <a:srgbClr val="1F0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CHỦ ĐỀ 8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700" y="1798386"/>
            <a:ext cx="112630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Times New Roman" pitchFamily="18" charset="0"/>
              </a:rPr>
              <a:t>HỌC TẬP VÀ RÈN LUYỆN THEO ĐỊNH HƯỚNG NGHỀ NGHIỆP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7" y="3482927"/>
            <a:ext cx="6705601" cy="33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407" y="1342161"/>
            <a:ext cx="7725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NHIỆM VỤ 5</a:t>
            </a:r>
          </a:p>
          <a:p>
            <a:pPr algn="ctr"/>
            <a:endParaRPr lang="en-US" sz="5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vi-VN" sz="4500" b="1">
                <a:solidFill>
                  <a:srgbClr val="1F0ABC"/>
                </a:solidFill>
                <a:latin typeface="Cambria" pitchFamily="18" charset="0"/>
                <a:cs typeface="Times New Roman" pitchFamily="18" charset="0"/>
              </a:rPr>
              <a:t>Xây dựng và thực hiện kế hoạch phát triển sở trường liên quan đến ngành nghề lựa chọn trong tương lai</a:t>
            </a:r>
            <a:endParaRPr lang="en-US" sz="45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F0ABC"/>
              </a:solidFill>
              <a:latin typeface="Cambria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3" y="600147"/>
            <a:ext cx="4020457" cy="23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880663" y="196967"/>
            <a:ext cx="11035566" cy="644862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Lập kế hoạch </a:t>
            </a:r>
            <a:r>
              <a:rPr lang="vi-VN" sz="3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để rèn luyện phát triển sở trường của bản thân</a:t>
            </a:r>
            <a:endParaRPr lang="en-US" sz="3000" b="1" dirty="0">
              <a:solidFill>
                <a:srgbClr val="0000CC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B9F0B-B128-A76F-CB61-4B299649A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26" y="1014692"/>
            <a:ext cx="7167201" cy="5328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FCF8C9-818B-1E24-F92C-21B2359C74A5}"/>
              </a:ext>
            </a:extLst>
          </p:cNvPr>
          <p:cNvSpPr/>
          <p:nvPr/>
        </p:nvSpPr>
        <p:spPr>
          <a:xfrm>
            <a:off x="295614" y="1014692"/>
            <a:ext cx="4546012" cy="256188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vi-VN" sz="2600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Tìm kiếm những hoạt động, việc làm liên quan đến sở trường của mình để tham gia nhằm phát triển sở trường của bản thân</a:t>
            </a:r>
            <a:endParaRPr lang="en-US" sz="2600">
              <a:solidFill>
                <a:srgbClr val="00206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06772-9E20-747E-0C42-CFB2A76792AB}"/>
              </a:ext>
            </a:extLst>
          </p:cNvPr>
          <p:cNvSpPr/>
          <p:nvPr/>
        </p:nvSpPr>
        <p:spPr>
          <a:xfrm>
            <a:off x="295615" y="3749440"/>
            <a:ext cx="4546011" cy="214067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vi-VN" sz="2600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Lập kế hoạch học tập và phát triển sở trường có liên quan đến ngành nghề lựa chọn; tổ chức, sắp xếp thời gian cụ thể cho các hoạt động</a:t>
            </a:r>
            <a:endParaRPr lang="en-US" sz="2600">
              <a:solidFill>
                <a:srgbClr val="00206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407" y="1342161"/>
            <a:ext cx="7725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NHIỆM VỤ 6</a:t>
            </a:r>
          </a:p>
          <a:p>
            <a:pPr algn="ctr"/>
            <a:endParaRPr lang="en-US" sz="5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vi-VN" sz="4500" b="1">
                <a:solidFill>
                  <a:srgbClr val="1F0ABC"/>
                </a:solidFill>
                <a:latin typeface="Cambria" pitchFamily="18" charset="0"/>
                <a:cs typeface="Times New Roman" pitchFamily="18" charset="0"/>
              </a:rPr>
              <a:t>Xây dựng và thực hiện kế hoạch học tập theo định hướng nghề nghiệp của bản thân</a:t>
            </a:r>
            <a:endParaRPr lang="en-US" sz="45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F0ABC"/>
              </a:solidFill>
              <a:latin typeface="Cambria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3" y="600147"/>
            <a:ext cx="4020457" cy="23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53D573-FDFC-0374-5390-8BA7B8786090}"/>
              </a:ext>
            </a:extLst>
          </p:cNvPr>
          <p:cNvGrpSpPr/>
          <p:nvPr/>
        </p:nvGrpSpPr>
        <p:grpSpPr>
          <a:xfrm>
            <a:off x="144270" y="-1"/>
            <a:ext cx="4233238" cy="3912243"/>
            <a:chOff x="420917" y="2157183"/>
            <a:chExt cx="7068457" cy="3830562"/>
          </a:xfrm>
        </p:grpSpPr>
        <p:sp>
          <p:nvSpPr>
            <p:cNvPr id="4" name="Right Arrow 23">
              <a:extLst>
                <a:ext uri="{FF2B5EF4-FFF2-40B4-BE49-F238E27FC236}">
                  <a16:creationId xmlns:a16="http://schemas.microsoft.com/office/drawing/2014/main" id="{EFE2E31C-DFB1-430A-4F31-4B1E4DEED3E5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38A8D8A4-E823-3B3F-785D-5422E1FB3A7C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Thực hiện phiếu khảo sát </a:t>
              </a:r>
              <a:endParaRPr lang="en-US" sz="4000" b="1" kern="120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A8767A-F0F9-5CF1-74AD-BDDFD3595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0" y="3773183"/>
            <a:ext cx="3364375" cy="3003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BF8D2-EC86-44DD-1C3D-D38C9751A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61" y="205847"/>
            <a:ext cx="6275951" cy="65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53D573-FDFC-0374-5390-8BA7B8786090}"/>
              </a:ext>
            </a:extLst>
          </p:cNvPr>
          <p:cNvGrpSpPr/>
          <p:nvPr/>
        </p:nvGrpSpPr>
        <p:grpSpPr>
          <a:xfrm>
            <a:off x="144270" y="-1"/>
            <a:ext cx="4233238" cy="3912243"/>
            <a:chOff x="420917" y="2157183"/>
            <a:chExt cx="7068457" cy="3830562"/>
          </a:xfrm>
        </p:grpSpPr>
        <p:sp>
          <p:nvSpPr>
            <p:cNvPr id="4" name="Right Arrow 23">
              <a:extLst>
                <a:ext uri="{FF2B5EF4-FFF2-40B4-BE49-F238E27FC236}">
                  <a16:creationId xmlns:a16="http://schemas.microsoft.com/office/drawing/2014/main" id="{EFE2E31C-DFB1-430A-4F31-4B1E4DEED3E5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38A8D8A4-E823-3B3F-785D-5422E1FB3A7C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Lập thời gian biểu từ kết quả khảo sát</a:t>
              </a:r>
              <a:endParaRPr lang="en-US" sz="4000" b="1" kern="120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46D347B-52E0-BD25-9AA8-C837BD392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" y="3713558"/>
            <a:ext cx="3730697" cy="3063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6E968-5C46-53A5-6BA2-687C2B1A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85" y="1148129"/>
            <a:ext cx="7180950" cy="42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78ADD8-9036-1567-2A99-0FF06B8B88C7}"/>
              </a:ext>
            </a:extLst>
          </p:cNvPr>
          <p:cNvGrpSpPr/>
          <p:nvPr/>
        </p:nvGrpSpPr>
        <p:grpSpPr>
          <a:xfrm>
            <a:off x="144270" y="-1"/>
            <a:ext cx="4233238" cy="3912243"/>
            <a:chOff x="420917" y="2157183"/>
            <a:chExt cx="7068457" cy="3830562"/>
          </a:xfrm>
        </p:grpSpPr>
        <p:sp>
          <p:nvSpPr>
            <p:cNvPr id="7" name="Right Arrow 23">
              <a:extLst>
                <a:ext uri="{FF2B5EF4-FFF2-40B4-BE49-F238E27FC236}">
                  <a16:creationId xmlns:a16="http://schemas.microsoft.com/office/drawing/2014/main" id="{8D32CECE-E572-B57F-9F46-40DA618D9698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523F51CD-56CB-5C55-14AE-16FA4F9C1558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Thời gian biểu càng chi tiết càng dễ thực hiện.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59FAA2-CF2A-1904-A40A-16A3C9EE1A17}"/>
              </a:ext>
            </a:extLst>
          </p:cNvPr>
          <p:cNvGrpSpPr/>
          <p:nvPr/>
        </p:nvGrpSpPr>
        <p:grpSpPr>
          <a:xfrm>
            <a:off x="3979381" y="1309869"/>
            <a:ext cx="4233238" cy="3912243"/>
            <a:chOff x="420917" y="2157183"/>
            <a:chExt cx="7068457" cy="3830562"/>
          </a:xfrm>
        </p:grpSpPr>
        <p:sp>
          <p:nvSpPr>
            <p:cNvPr id="10" name="Right Arrow 23">
              <a:extLst>
                <a:ext uri="{FF2B5EF4-FFF2-40B4-BE49-F238E27FC236}">
                  <a16:creationId xmlns:a16="http://schemas.microsoft.com/office/drawing/2014/main" id="{965901EC-110E-F72C-6C12-32055624AFBA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88E8B2B5-3094-24A7-4433-3CBD3D04BE04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Cần xây dựng thời gian biểu khoa học, phù hợp với bản thân</a:t>
              </a:r>
              <a:endParaRPr lang="en-US" sz="2800" b="1" kern="120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EA608B-4676-8874-EAB3-80438BDC4B64}"/>
              </a:ext>
            </a:extLst>
          </p:cNvPr>
          <p:cNvGrpSpPr/>
          <p:nvPr/>
        </p:nvGrpSpPr>
        <p:grpSpPr>
          <a:xfrm>
            <a:off x="7814492" y="2955400"/>
            <a:ext cx="4233238" cy="3912243"/>
            <a:chOff x="420917" y="2157183"/>
            <a:chExt cx="7068457" cy="3830562"/>
          </a:xfrm>
        </p:grpSpPr>
        <p:sp>
          <p:nvSpPr>
            <p:cNvPr id="13" name="Right Arrow 23">
              <a:extLst>
                <a:ext uri="{FF2B5EF4-FFF2-40B4-BE49-F238E27FC236}">
                  <a16:creationId xmlns:a16="http://schemas.microsoft.com/office/drawing/2014/main" id="{9C05BF69-A1B2-E0F1-3049-067FCC3245F9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CFB2FE71-D443-4C4A-1CA3-E3C341294AA2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Nghiêm túc thực hiện những kế hoạch đã đặt 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3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ÒNG QUAY MAY MẮN&amp;quot;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5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1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179</Words>
  <Application>Microsoft Office PowerPoint</Application>
  <PresentationFormat>Màn hình rộng</PresentationFormat>
  <Paragraphs>18</Paragraphs>
  <Slides>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5" baseType="lpstr">
      <vt:lpstr>Wingdings</vt:lpstr>
      <vt:lpstr>Calibri Light</vt:lpstr>
      <vt:lpstr>Cambria</vt:lpstr>
      <vt:lpstr>Arial</vt:lpstr>
      <vt:lpstr>Book Antiqua</vt:lpstr>
      <vt:lpstr>Calibri</vt:lpstr>
      <vt:lpstr>Times New Roman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Tuyến Võ</cp:lastModifiedBy>
  <cp:revision>862</cp:revision>
  <dcterms:created xsi:type="dcterms:W3CDTF">2018-05-10T00:06:18Z</dcterms:created>
  <dcterms:modified xsi:type="dcterms:W3CDTF">2024-10-20T15:41:55Z</dcterms:modified>
</cp:coreProperties>
</file>